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7" r:id="rId7"/>
    <p:sldId id="266" r:id="rId8"/>
    <p:sldId id="264" r:id="rId9"/>
    <p:sldId id="263" r:id="rId10"/>
    <p:sldId id="265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573" autoAdjust="0"/>
  </p:normalViewPr>
  <p:slideViewPr>
    <p:cSldViewPr snapToGrid="0">
      <p:cViewPr varScale="1">
        <p:scale>
          <a:sx n="94" d="100"/>
          <a:sy n="94" d="100"/>
        </p:scale>
        <p:origin x="11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13.jpg>
</file>

<file path=ppt/media/image14.gif>
</file>

<file path=ppt/media/image15.jpeg>
</file>

<file path=ppt/media/image16.png>
</file>

<file path=ppt/media/image17.png>
</file>

<file path=ppt/media/image18.sv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AD6B3-828B-4AFC-9613-1D7B2A099712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B27F3-B6CB-4810-A86B-B5C3B88244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0492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 the first point remember to highlight how the tv series inspired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B27F3-B6CB-4810-A86B-B5C3B88244A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679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Reason for interfacing a manipulator with a mobile robot is to showcase how a pick and place with teleoperation where one of the degree of freedom of the manipulator is the robot itself hence have a more rounder view of the world of robotics.</a:t>
            </a:r>
          </a:p>
          <a:p>
            <a:r>
              <a:rPr lang="en-GB" dirty="0"/>
              <a:t>Building a mobile robot with Ros</a:t>
            </a:r>
          </a:p>
          <a:p>
            <a:r>
              <a:rPr lang="en-GB" dirty="0"/>
              <a:t>Making a user interface to allow understanding of the basic functions of the robot</a:t>
            </a:r>
          </a:p>
          <a:p>
            <a:r>
              <a:rPr lang="en-GB" dirty="0"/>
              <a:t>Interface mobile robot with a robot manipulator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B27F3-B6CB-4810-A86B-B5C3B88244A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393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-define what mobile robots are</a:t>
            </a:r>
          </a:p>
          <a:p>
            <a:r>
              <a:rPr lang="en-GB" dirty="0"/>
              <a:t>-talk through the ROS framework</a:t>
            </a:r>
          </a:p>
          <a:p>
            <a:r>
              <a:rPr lang="en-GB" dirty="0"/>
              <a:t>-Highlight the need of teaching robotics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B27F3-B6CB-4810-A86B-B5C3B88244A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2018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Emphasize on the security access, why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B27F3-B6CB-4810-A86B-B5C3B88244A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7256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Design of mobile robot</a:t>
            </a:r>
          </a:p>
          <a:p>
            <a:r>
              <a:rPr lang="en-GB" dirty="0"/>
              <a:t>Design of manipulator</a:t>
            </a:r>
          </a:p>
          <a:p>
            <a:r>
              <a:rPr lang="en-GB" dirty="0"/>
              <a:t>3d printing</a:t>
            </a:r>
          </a:p>
          <a:p>
            <a:r>
              <a:rPr lang="en-GB" dirty="0"/>
              <a:t>Laser cutting</a:t>
            </a:r>
          </a:p>
          <a:p>
            <a:r>
              <a:rPr lang="en-GB" dirty="0"/>
              <a:t>Review</a:t>
            </a:r>
          </a:p>
          <a:p>
            <a:r>
              <a:rPr lang="en-GB" dirty="0"/>
              <a:t>Repeat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B27F3-B6CB-4810-A86B-B5C3B88244A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5563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( remind the audience where the current status of the project and then talk about what to expect within the time limit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B27F3-B6CB-4810-A86B-B5C3B88244A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356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205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3450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403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7476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7419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8224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86810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853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950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778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251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810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364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439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059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034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4FDEA-348A-464B-A1A4-78EC561600A5}" type="datetimeFigureOut">
              <a:rPr lang="en-GB" smtClean="0"/>
              <a:t>11/04/2018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F12FF79-7B43-45D0-9668-9DF8606A65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155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  <p:sldLayoutId id="2147483861" r:id="rId13"/>
    <p:sldLayoutId id="2147483862" r:id="rId14"/>
    <p:sldLayoutId id="2147483863" r:id="rId15"/>
    <p:sldLayoutId id="21474838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mmons.wikimedia.org/wiki/File:ROS_cat.pn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gif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ROS_cat.png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5.jpeg"/><Relationship Id="rId9" Type="http://schemas.openxmlformats.org/officeDocument/2006/relationships/image" Target="../media/image1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8173-250F-48F1-AEE0-68DF5F9918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054" y="1158126"/>
            <a:ext cx="8574622" cy="2616199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chemeClr val="tx2">
                    <a:lumMod val="75000"/>
                  </a:schemeClr>
                </a:solidFill>
              </a:rPr>
              <a:t> Mobile robot with Ros for education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A3F8B9-0D05-48B8-8A6B-58C506EB4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7091" y="171918"/>
            <a:ext cx="3121817" cy="13057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FA8EBB-126C-447B-BA74-206666F232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8931" y="-93412"/>
            <a:ext cx="3211877" cy="17240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A07524-7CB1-4E49-BD29-2700DDBB98BF}"/>
              </a:ext>
            </a:extLst>
          </p:cNvPr>
          <p:cNvSpPr txBox="1"/>
          <p:nvPr/>
        </p:nvSpPr>
        <p:spPr>
          <a:xfrm>
            <a:off x="2671080" y="3705271"/>
            <a:ext cx="64731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/>
              <a:t>Major Project BEng Design Engineering 2017/2018</a:t>
            </a:r>
          </a:p>
          <a:p>
            <a:pPr algn="ctr"/>
            <a:r>
              <a:rPr lang="en-GB" sz="2400" dirty="0"/>
              <a:t>Student : Marlon Gwira</a:t>
            </a:r>
          </a:p>
          <a:p>
            <a:pPr algn="ctr"/>
            <a:r>
              <a:rPr lang="en-GB" sz="2400" dirty="0"/>
              <a:t> Supervisor : Dr Zhijun Yang</a:t>
            </a:r>
          </a:p>
        </p:txBody>
      </p:sp>
    </p:spTree>
    <p:extLst>
      <p:ext uri="{BB962C8B-B14F-4D97-AF65-F5344CB8AC3E}">
        <p14:creationId xmlns:p14="http://schemas.microsoft.com/office/powerpoint/2010/main" val="2697828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56E0F-6700-403C-AC07-E6225785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FE253-C871-460B-AE3E-37C5A6CED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What’s next?...</a:t>
            </a:r>
          </a:p>
        </p:txBody>
      </p:sp>
    </p:spTree>
    <p:extLst>
      <p:ext uri="{BB962C8B-B14F-4D97-AF65-F5344CB8AC3E}">
        <p14:creationId xmlns:p14="http://schemas.microsoft.com/office/powerpoint/2010/main" val="2942760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7F0D8-F390-4A50-B223-389255520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950" y="2489517"/>
            <a:ext cx="4102100" cy="1325563"/>
          </a:xfrm>
        </p:spPr>
        <p:txBody>
          <a:bodyPr>
            <a:noAutofit/>
          </a:bodyPr>
          <a:lstStyle/>
          <a:p>
            <a:r>
              <a:rPr lang="en-GB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13541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A1454-F30D-46F0-B7E3-D54FB9211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I chose this project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16F1B3-CF29-4425-98D6-1CCA42634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906"/>
            <a:ext cx="10515600" cy="4417412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Mobile robots represent the future</a:t>
            </a:r>
          </a:p>
          <a:p>
            <a:r>
              <a:rPr lang="en-GB" dirty="0"/>
              <a:t>There is and they will be a lot of demand for people which such expertise</a:t>
            </a:r>
          </a:p>
          <a:p>
            <a:r>
              <a:rPr lang="en-GB" dirty="0"/>
              <a:t>To inspire younger generation as I was inspired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CBA893-8E5E-458E-A2B4-35F3276C9C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460" y="4176886"/>
            <a:ext cx="1621587" cy="1475935"/>
          </a:xfrm>
          <a:prstGeom prst="rect">
            <a:avLst/>
          </a:prstGeom>
        </p:spPr>
      </p:pic>
      <p:pic>
        <p:nvPicPr>
          <p:cNvPr id="1026" name="Picture 2" descr="Image result for google autonomous car 2018">
            <a:extLst>
              <a:ext uri="{FF2B5EF4-FFF2-40B4-BE49-F238E27FC236}">
                <a16:creationId xmlns:a16="http://schemas.microsoft.com/office/drawing/2014/main" id="{6DBCC91E-4652-4626-8A36-1078EB794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760" y="4196639"/>
            <a:ext cx="2773680" cy="145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autonomous car future design">
            <a:extLst>
              <a:ext uri="{FF2B5EF4-FFF2-40B4-BE49-F238E27FC236}">
                <a16:creationId xmlns:a16="http://schemas.microsoft.com/office/drawing/2014/main" id="{A32ECB33-CFEB-4126-90FB-52C10B37B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4843" y="4189633"/>
            <a:ext cx="2569159" cy="145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9042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8611C-FB07-42CF-BEFD-CFFB88F55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Projects main goals</a:t>
            </a:r>
          </a:p>
        </p:txBody>
      </p:sp>
      <p:pic>
        <p:nvPicPr>
          <p:cNvPr id="1026" name="Picture 2" descr="Image result for turtlebot">
            <a:extLst>
              <a:ext uri="{FF2B5EF4-FFF2-40B4-BE49-F238E27FC236}">
                <a16:creationId xmlns:a16="http://schemas.microsoft.com/office/drawing/2014/main" id="{529E19E7-88BE-4E7E-98F5-8C557A7F6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18" y="2326641"/>
            <a:ext cx="1762562" cy="2014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teleop user interface">
            <a:extLst>
              <a:ext uri="{FF2B5EF4-FFF2-40B4-BE49-F238E27FC236}">
                <a16:creationId xmlns:a16="http://schemas.microsoft.com/office/drawing/2014/main" id="{8E345DF2-0D62-4B31-9120-FD44798FD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208" y="2326641"/>
            <a:ext cx="3785616" cy="2011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robot manipulator">
            <a:extLst>
              <a:ext uri="{FF2B5EF4-FFF2-40B4-BE49-F238E27FC236}">
                <a16:creationId xmlns:a16="http://schemas.microsoft.com/office/drawing/2014/main" id="{C9F5770A-BACA-47B3-98AC-9F728547A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8960" y="2326641"/>
            <a:ext cx="1544320" cy="202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8998073-3C2A-4813-A1D5-4F1B33805BF8}"/>
              </a:ext>
            </a:extLst>
          </p:cNvPr>
          <p:cNvSpPr/>
          <p:nvPr/>
        </p:nvSpPr>
        <p:spPr>
          <a:xfrm>
            <a:off x="146149" y="2323963"/>
            <a:ext cx="2209563" cy="201435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361E3C-C655-45AB-A790-FC815A8B12D6}"/>
              </a:ext>
            </a:extLst>
          </p:cNvPr>
          <p:cNvSpPr/>
          <p:nvPr/>
        </p:nvSpPr>
        <p:spPr>
          <a:xfrm>
            <a:off x="3359208" y="2326641"/>
            <a:ext cx="3785616" cy="20116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44FE26-AEAA-4B9A-98CB-A5B126C84AE5}"/>
              </a:ext>
            </a:extLst>
          </p:cNvPr>
          <p:cNvSpPr/>
          <p:nvPr/>
        </p:nvSpPr>
        <p:spPr>
          <a:xfrm>
            <a:off x="8148320" y="2326641"/>
            <a:ext cx="1595120" cy="201168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5E6C727-12CB-4A82-AE59-F7AC9202CDD5}"/>
              </a:ext>
            </a:extLst>
          </p:cNvPr>
          <p:cNvSpPr/>
          <p:nvPr/>
        </p:nvSpPr>
        <p:spPr>
          <a:xfrm>
            <a:off x="2484514" y="3092381"/>
            <a:ext cx="723702" cy="477520"/>
          </a:xfrm>
          <a:prstGeom prst="rightArrow">
            <a:avLst/>
          </a:prstGeom>
          <a:solidFill>
            <a:schemeClr val="tx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8644638-50AC-4A29-BB47-D9BA069E9E8F}"/>
              </a:ext>
            </a:extLst>
          </p:cNvPr>
          <p:cNvSpPr/>
          <p:nvPr/>
        </p:nvSpPr>
        <p:spPr>
          <a:xfrm>
            <a:off x="7305041" y="3146922"/>
            <a:ext cx="723702" cy="477520"/>
          </a:xfrm>
          <a:prstGeom prst="rightArrow">
            <a:avLst/>
          </a:prstGeom>
          <a:solidFill>
            <a:schemeClr val="tx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A45B96-5741-4253-A6DF-9FE6263DA8AA}"/>
              </a:ext>
            </a:extLst>
          </p:cNvPr>
          <p:cNvSpPr txBox="1"/>
          <p:nvPr/>
        </p:nvSpPr>
        <p:spPr>
          <a:xfrm flipH="1">
            <a:off x="464777" y="1951954"/>
            <a:ext cx="1889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Mobile robot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6A34BB-8B98-4215-94D1-7F73C7297F73}"/>
              </a:ext>
            </a:extLst>
          </p:cNvPr>
          <p:cNvSpPr txBox="1"/>
          <p:nvPr/>
        </p:nvSpPr>
        <p:spPr>
          <a:xfrm>
            <a:off x="4602480" y="1951954"/>
            <a:ext cx="150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User interface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CC36AB-107A-4EE9-86E3-BC850B186886}"/>
              </a:ext>
            </a:extLst>
          </p:cNvPr>
          <p:cNvSpPr txBox="1"/>
          <p:nvPr/>
        </p:nvSpPr>
        <p:spPr>
          <a:xfrm>
            <a:off x="8271432" y="1951954"/>
            <a:ext cx="1348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Manipulator</a:t>
            </a:r>
          </a:p>
        </p:txBody>
      </p:sp>
    </p:spTree>
    <p:extLst>
      <p:ext uri="{BB962C8B-B14F-4D97-AF65-F5344CB8AC3E}">
        <p14:creationId xmlns:p14="http://schemas.microsoft.com/office/powerpoint/2010/main" val="1933071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89D03-90BF-438E-A6A2-D8598CB76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 of the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269AB-B4F0-419B-AEF1-01E71DFB4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are mobile robots?</a:t>
            </a:r>
          </a:p>
          <a:p>
            <a:r>
              <a:rPr lang="en-GB" dirty="0"/>
              <a:t>About ROS</a:t>
            </a:r>
          </a:p>
          <a:p>
            <a:r>
              <a:rPr lang="en-GB" dirty="0"/>
              <a:t>Teaching Robotics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2050" name="Picture 2" descr="Image result for robotic teaching">
            <a:extLst>
              <a:ext uri="{FF2B5EF4-FFF2-40B4-BE49-F238E27FC236}">
                <a16:creationId xmlns:a16="http://schemas.microsoft.com/office/drawing/2014/main" id="{F1FC5025-9996-404B-A572-71461A5A4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637" y="1136671"/>
            <a:ext cx="5920666" cy="4144467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881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41DE-1932-41FC-A6AD-6F97B2949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F7990-E117-4A10-9FA1-A08488937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6899"/>
            <a:ext cx="10018713" cy="3124201"/>
          </a:xfrm>
        </p:spPr>
        <p:txBody>
          <a:bodyPr/>
          <a:lstStyle/>
          <a:p>
            <a:r>
              <a:rPr lang="en-GB" dirty="0"/>
              <a:t>Where did the project start form..?</a:t>
            </a:r>
          </a:p>
        </p:txBody>
      </p:sp>
    </p:spTree>
    <p:extLst>
      <p:ext uri="{BB962C8B-B14F-4D97-AF65-F5344CB8AC3E}">
        <p14:creationId xmlns:p14="http://schemas.microsoft.com/office/powerpoint/2010/main" val="685781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D2840BE-4AC7-4B84-9282-EE6E35477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97" y="-76768"/>
            <a:ext cx="8209069" cy="67775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B6EF392-3318-4534-A078-2D746B8262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" y="-167072"/>
            <a:ext cx="8701886" cy="71921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6218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68D355-1EE1-439A-AE64-5DA4C9E4B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63" y="47153"/>
            <a:ext cx="7297168" cy="67636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38A265-89D4-42AA-ACB7-266A42F2F6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69" y="47153"/>
            <a:ext cx="7518862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5849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648EE-AA67-4A4C-ACB2-04AD8702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development</a:t>
            </a:r>
          </a:p>
        </p:txBody>
      </p:sp>
      <p:pic>
        <p:nvPicPr>
          <p:cNvPr id="1030" name="Picture 6" descr="Image result for project development life cycle">
            <a:extLst>
              <a:ext uri="{FF2B5EF4-FFF2-40B4-BE49-F238E27FC236}">
                <a16:creationId xmlns:a16="http://schemas.microsoft.com/office/drawing/2014/main" id="{8AE1C97A-A86D-46DA-9562-A2100A928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560" y="1633365"/>
            <a:ext cx="3125490" cy="3088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solidworks icon">
            <a:extLst>
              <a:ext uri="{FF2B5EF4-FFF2-40B4-BE49-F238E27FC236}">
                <a16:creationId xmlns:a16="http://schemas.microsoft.com/office/drawing/2014/main" id="{7A294B4D-179C-4F2A-93E7-20AB1C478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336" y="2209228"/>
            <a:ext cx="618013" cy="52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F4E10D-D787-4503-8A73-7BB31B65D3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252814" y="3284538"/>
            <a:ext cx="741991" cy="398276"/>
          </a:xfrm>
          <a:prstGeom prst="rect">
            <a:avLst/>
          </a:prstGeom>
        </p:spPr>
      </p:pic>
      <p:pic>
        <p:nvPicPr>
          <p:cNvPr id="1028" name="Picture 4" descr="Image result for ubuntu mate icon">
            <a:extLst>
              <a:ext uri="{FF2B5EF4-FFF2-40B4-BE49-F238E27FC236}">
                <a16:creationId xmlns:a16="http://schemas.microsoft.com/office/drawing/2014/main" id="{B430952D-5BE1-443C-AB58-BF2616FB0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026" y="2612527"/>
            <a:ext cx="661851" cy="627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E18CCC-EFA7-457C-A703-519A99B6CA55}"/>
              </a:ext>
            </a:extLst>
          </p:cNvPr>
          <p:cNvSpPr txBox="1"/>
          <p:nvPr/>
        </p:nvSpPr>
        <p:spPr>
          <a:xfrm>
            <a:off x="6461981" y="1405059"/>
            <a:ext cx="1420069" cy="317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Project Goals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9844EE-1BBB-4F46-B453-703EA338E0D5}"/>
              </a:ext>
            </a:extLst>
          </p:cNvPr>
          <p:cNvSpPr txBox="1"/>
          <p:nvPr/>
        </p:nvSpPr>
        <p:spPr>
          <a:xfrm>
            <a:off x="7172015" y="4276192"/>
            <a:ext cx="2041393" cy="317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Testing &amp; Validation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E8754-0D18-4A7E-930F-EB4499E507A9}"/>
              </a:ext>
            </a:extLst>
          </p:cNvPr>
          <p:cNvSpPr txBox="1"/>
          <p:nvPr/>
        </p:nvSpPr>
        <p:spPr>
          <a:xfrm>
            <a:off x="3153749" y="3295377"/>
            <a:ext cx="1602811" cy="317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Battery life etc.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004EAD-489A-486A-AE6E-20F1A11E266F}"/>
              </a:ext>
            </a:extLst>
          </p:cNvPr>
          <p:cNvSpPr txBox="1"/>
          <p:nvPr/>
        </p:nvSpPr>
        <p:spPr>
          <a:xfrm>
            <a:off x="4385796" y="4674015"/>
            <a:ext cx="1778372" cy="317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G.A’s &amp; Lecturers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66A5E17-A47A-4F84-863F-5EF5F60A1A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-461950" y="1641476"/>
            <a:ext cx="447675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4E0AB-E791-441F-A4E4-2DBCCB409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and validation</a:t>
            </a:r>
          </a:p>
        </p:txBody>
      </p:sp>
      <p:pic>
        <p:nvPicPr>
          <p:cNvPr id="4" name="presentationvideolivedemo">
            <a:hlinkClick r:id="" action="ppaction://media"/>
            <a:extLst>
              <a:ext uri="{FF2B5EF4-FFF2-40B4-BE49-F238E27FC236}">
                <a16:creationId xmlns:a16="http://schemas.microsoft.com/office/drawing/2014/main" id="{6325E176-6B63-474F-8E9D-8E05D968A0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2640" y="1270000"/>
            <a:ext cx="7994791" cy="449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495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3831</TotalTime>
  <Words>266</Words>
  <Application>Microsoft Office PowerPoint</Application>
  <PresentationFormat>Widescreen</PresentationFormat>
  <Paragraphs>50</Paragraphs>
  <Slides>11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 Mobile robot with Ros for education</vt:lpstr>
      <vt:lpstr>Why I chose this project</vt:lpstr>
      <vt:lpstr>Projects main goals</vt:lpstr>
      <vt:lpstr>State of the art</vt:lpstr>
      <vt:lpstr>Background information</vt:lpstr>
      <vt:lpstr>PowerPoint Presentation</vt:lpstr>
      <vt:lpstr>PowerPoint Presentation</vt:lpstr>
      <vt:lpstr>Project development</vt:lpstr>
      <vt:lpstr>Testing and validation</vt:lpstr>
      <vt:lpstr>Summary and 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mobile robot with Ros</dc:title>
  <dc:creator>Marlon Gwira</dc:creator>
  <cp:lastModifiedBy>Marlon Gwira</cp:lastModifiedBy>
  <cp:revision>44</cp:revision>
  <dcterms:created xsi:type="dcterms:W3CDTF">2018-02-12T12:48:47Z</dcterms:created>
  <dcterms:modified xsi:type="dcterms:W3CDTF">2018-04-11T15:39:56Z</dcterms:modified>
</cp:coreProperties>
</file>

<file path=docProps/thumbnail.jpeg>
</file>